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57" r:id="rId3"/>
    <p:sldId id="263" r:id="rId4"/>
    <p:sldId id="264" r:id="rId5"/>
    <p:sldId id="265" r:id="rId6"/>
    <p:sldId id="270" r:id="rId7"/>
    <p:sldId id="266" r:id="rId8"/>
    <p:sldId id="275" r:id="rId9"/>
    <p:sldId id="272" r:id="rId10"/>
    <p:sldId id="27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99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147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18CDE0-0F15-4BC9-A2E9-080E70FFAC1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280BA4-227A-40EA-9F79-9313C7597E2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E73CF42-873F-4E4A-BDE6-8ACC5E85A0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7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6212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46084" name="Picture 4" descr="Lovely_illustration_of_Happy_family_behide_a_star_wallcoo_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3352800" y="2562225"/>
            <a:ext cx="373380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Chóc thÇy c«, c¸c con cïng </a:t>
            </a:r>
          </a:p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gia </a:t>
            </a:r>
            <a:r>
              <a:rPr lang="en-US" sz="360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4400" b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m·i m·i </a:t>
            </a:r>
          </a:p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h¹nh phóc !</a:t>
            </a:r>
          </a:p>
        </p:txBody>
      </p:sp>
    </p:spTree>
    <p:extLst>
      <p:ext uri="{BB962C8B-B14F-4D97-AF65-F5344CB8AC3E}">
        <p14:creationId xmlns:p14="http://schemas.microsoft.com/office/powerpoint/2010/main" val="1996367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5"/>
    </mc:Choice>
    <mc:Fallback xmlns="">
      <p:transition spd="slow" advTm="6645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rgbClr val="A7E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4" name="Group 3"/>
          <p:cNvGrpSpPr/>
          <p:nvPr/>
        </p:nvGrpSpPr>
        <p:grpSpPr>
          <a:xfrm>
            <a:off x="152400" y="1295400"/>
            <a:ext cx="8809703" cy="3124199"/>
            <a:chOff x="258097" y="1914117"/>
            <a:chExt cx="8458200" cy="1828800"/>
          </a:xfrm>
        </p:grpSpPr>
        <p:sp>
          <p:nvSpPr>
            <p:cNvPr id="5" name="Rounded Rectangle 4"/>
            <p:cNvSpPr/>
            <p:nvPr/>
          </p:nvSpPr>
          <p:spPr>
            <a:xfrm>
              <a:off x="258097" y="1914117"/>
              <a:ext cx="8458200" cy="1828800"/>
            </a:xfrm>
            <a:prstGeom prst="roundRect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381000" y="1968912"/>
              <a:ext cx="8200103" cy="161248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 sz="4800" dirty="0">
                <a:solidFill>
                  <a:schemeClr val="tx1"/>
                </a:solidFill>
                <a:latin typeface=".VnAvant" pitchFamily="34" charset="0"/>
              </a:endParaRPr>
            </a:p>
          </p:txBody>
        </p:sp>
      </p:grp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97951" y="2391074"/>
            <a:ext cx="8305800" cy="1752600"/>
          </a:xfrm>
        </p:spPr>
        <p:txBody>
          <a:bodyPr>
            <a:noAutofit/>
          </a:bodyPr>
          <a:lstStyle/>
          <a:p>
            <a:r>
              <a:rPr lang="en-US" sz="4800">
                <a:solidFill>
                  <a:srgbClr val="0000FF"/>
                </a:solidFill>
                <a:latin typeface="HP-087" pitchFamily="34" charset="0"/>
              </a:rPr>
              <a:t>QUAN TÂM CHĂM SÓC cha mẹ</a:t>
            </a:r>
            <a:endParaRPr lang="vi-VN" sz="4800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81400" y="1565564"/>
            <a:ext cx="449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8</a:t>
            </a:r>
          </a:p>
        </p:txBody>
      </p:sp>
    </p:spTree>
    <p:extLst>
      <p:ext uri="{BB962C8B-B14F-4D97-AF65-F5344CB8AC3E}">
        <p14:creationId xmlns:p14="http://schemas.microsoft.com/office/powerpoint/2010/main" val="42727437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FF0000"/>
                </a:solidFill>
                <a:latin typeface="HP-089" pitchFamily="34" charset="0"/>
              </a:rPr>
              <a:t>Khởi động</a:t>
            </a:r>
            <a:endParaRPr lang="vi-VN" sz="3600" b="1" dirty="0">
              <a:solidFill>
                <a:srgbClr val="FF0000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71800" y="251145"/>
            <a:ext cx="64146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hát: “Bàn tay mẹ ”</a:t>
            </a:r>
          </a:p>
        </p:txBody>
      </p:sp>
    </p:spTree>
    <p:extLst>
      <p:ext uri="{BB962C8B-B14F-4D97-AF65-F5344CB8AC3E}">
        <p14:creationId xmlns:p14="http://schemas.microsoft.com/office/powerpoint/2010/main" val="23418375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85335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0945" y="1025511"/>
            <a:ext cx="869654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 </a:t>
            </a:r>
            <a:r>
              <a:rPr lang="en-US" sz="2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 bạn dưới đây đã làm gì để thể hiện sự quan tâm, </a:t>
            </a:r>
          </a:p>
          <a:p>
            <a:r>
              <a:rPr lang="en-US" sz="2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chăm sóc cha mẹ? Vì sao cần quan tâm, chăm sóc cha mẹ?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54" b="22002"/>
          <a:stretch/>
        </p:blipFill>
        <p:spPr bwMode="auto">
          <a:xfrm>
            <a:off x="1748575" y="2362200"/>
            <a:ext cx="5725870" cy="3546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16185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Luyện tập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0945" y="1208782"/>
            <a:ext cx="88530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 </a:t>
            </a:r>
            <a:r>
              <a:rPr lang="en-US" sz="3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đồng tình với việc làm nào ? Không đồng tình với việc làm nào? Vì sao?</a:t>
            </a:r>
          </a:p>
        </p:txBody>
      </p:sp>
      <p:pic>
        <p:nvPicPr>
          <p:cNvPr id="3074" name="Picture 2" descr="E:\2020-2021\Giáo án điện tử các môn - 2020\Dao duc\tranh anh dao duc\Daoduc1 chu de 3 (FB Kim Oanh Be) ẢNH\dd8.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61" t="16536" r="16189" b="59276"/>
          <a:stretch/>
        </p:blipFill>
        <p:spPr bwMode="auto">
          <a:xfrm>
            <a:off x="1219200" y="2667000"/>
            <a:ext cx="6544890" cy="2985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478973" y="2514600"/>
            <a:ext cx="1340427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16185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Luyện tập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1669142"/>
            <a:ext cx="833753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 </a:t>
            </a:r>
            <a:r>
              <a:rPr lang="en-US" sz="2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đã làm được những việc gì để thể hiện sự quan tâm, </a:t>
            </a:r>
          </a:p>
          <a:p>
            <a:r>
              <a:rPr lang="en-US" sz="2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chăm sóc cha mẹ ?</a:t>
            </a:r>
          </a:p>
        </p:txBody>
      </p:sp>
    </p:spTree>
    <p:extLst>
      <p:ext uri="{BB962C8B-B14F-4D97-AF65-F5344CB8AC3E}">
        <p14:creationId xmlns:p14="http://schemas.microsoft.com/office/powerpoint/2010/main" val="1150285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7177" y="1219200"/>
            <a:ext cx="85619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 </a:t>
            </a:r>
            <a:r>
              <a:rPr lang="en-US" sz="3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Bố em đi làm về vừa nóng, vừa mệt.Em sẽ làm gì?</a:t>
            </a:r>
          </a:p>
        </p:txBody>
      </p:sp>
      <p:sp>
        <p:nvSpPr>
          <p:cNvPr id="3" name="Trapezoid 2"/>
          <p:cNvSpPr/>
          <p:nvPr/>
        </p:nvSpPr>
        <p:spPr>
          <a:xfrm>
            <a:off x="4114800" y="3810000"/>
            <a:ext cx="1295400" cy="762000"/>
          </a:xfrm>
          <a:prstGeom prst="trapezoi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E:\2020-2021\Giáo án điện tử các môn - 2020\Dao duc\tranh anh dao duc\Daoduc1 chu de 3 (FB Kim Oanh Be) ẢNH\dd8.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70" t="44552" r="16532" b="36657"/>
          <a:stretch/>
        </p:blipFill>
        <p:spPr bwMode="auto">
          <a:xfrm>
            <a:off x="3075709" y="2057399"/>
            <a:ext cx="3574473" cy="3276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7176" y="1219200"/>
            <a:ext cx="82134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 </a:t>
            </a:r>
            <a:r>
              <a:rPr lang="en-US" sz="3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hãy quan tâm, giúp đỡ cha mẹ bằng những việc làm phù hợp.</a:t>
            </a:r>
          </a:p>
        </p:txBody>
      </p:sp>
      <p:sp>
        <p:nvSpPr>
          <p:cNvPr id="3" name="Trapezoid 2"/>
          <p:cNvSpPr/>
          <p:nvPr/>
        </p:nvSpPr>
        <p:spPr>
          <a:xfrm>
            <a:off x="4114800" y="3810000"/>
            <a:ext cx="1295400" cy="762000"/>
          </a:xfrm>
          <a:prstGeom prst="trapezoi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 descr="E:\2020-2021\Giáo án điện tử các môn - 2020\Dao duc\tranh anh dao duc\Daoduc1 chu de 3 (FB Kim Oanh Be) ẢNH\dd8.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18" t="63343" b="22684"/>
          <a:stretch/>
        </p:blipFill>
        <p:spPr bwMode="auto">
          <a:xfrm>
            <a:off x="1478973" y="2393400"/>
            <a:ext cx="6987721" cy="240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3785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1162064"/>
            <a:ext cx="8001000" cy="1382018"/>
          </a:xfrm>
          <a:prstGeom prst="rect">
            <a:avLst/>
          </a:prstGeom>
          <a:solidFill>
            <a:srgbClr val="FFFF99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378527" y="1314464"/>
            <a:ext cx="630493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              </a:t>
            </a:r>
            <a:r>
              <a:rPr lang="en-US" sz="3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Quan tâm, chăm sóc mẹ  cha</a:t>
            </a:r>
          </a:p>
          <a:p>
            <a:r>
              <a:rPr lang="en-US" sz="3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Em luôn ghi nhớ mới là con ngoan.</a:t>
            </a:r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553691"/>
            <a:ext cx="3741281" cy="178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96719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173</Words>
  <Application>Microsoft Office PowerPoint</Application>
  <PresentationFormat>On-screen Show (4:3)</PresentationFormat>
  <Paragraphs>22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.VnAvant</vt:lpstr>
      <vt:lpstr>.VnUniverse</vt:lpstr>
      <vt:lpstr>Arial</vt:lpstr>
      <vt:lpstr>Calibri</vt:lpstr>
      <vt:lpstr>HP001 TD 4H</vt:lpstr>
      <vt:lpstr>HP-087</vt:lpstr>
      <vt:lpstr>HP-089</vt:lpstr>
      <vt:lpstr>Times New Roman</vt:lpstr>
      <vt:lpstr>Office Theme</vt:lpstr>
      <vt:lpstr>PowerPoint Presentation</vt:lpstr>
      <vt:lpstr>PowerPoint Presentation</vt:lpstr>
      <vt:lpstr>Khởi động</vt:lpstr>
      <vt:lpstr>Khám phá</vt:lpstr>
      <vt:lpstr>Luyện tập</vt:lpstr>
      <vt:lpstr>Luyện tập</vt:lpstr>
      <vt:lpstr>Vận dụng</vt:lpstr>
      <vt:lpstr>Vận dụng</vt:lpstr>
      <vt:lpstr>Vận dụng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</dc:creator>
  <cp:lastModifiedBy>Admin</cp:lastModifiedBy>
  <cp:revision>19</cp:revision>
  <dcterms:created xsi:type="dcterms:W3CDTF">2006-08-16T00:00:00Z</dcterms:created>
  <dcterms:modified xsi:type="dcterms:W3CDTF">2020-08-24T07:27:37Z</dcterms:modified>
</cp:coreProperties>
</file>